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6" autoAdjust="0"/>
    <p:restoredTop sz="94629" autoAdjust="0"/>
  </p:normalViewPr>
  <p:slideViewPr>
    <p:cSldViewPr>
      <p:cViewPr varScale="1">
        <p:scale>
          <a:sx n="111" d="100"/>
          <a:sy n="111" d="100"/>
        </p:scale>
        <p:origin x="-108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196752"/>
            <a:ext cx="6400800" cy="2808312"/>
          </a:xfrm>
        </p:spPr>
        <p:txBody>
          <a:bodyPr>
            <a:noAutofit/>
          </a:bodyPr>
          <a:lstStyle/>
          <a:p>
            <a:r>
              <a:rPr lang="ru-RU" sz="3200" b="1" dirty="0"/>
              <a:t>Алгоритм работы по раннему выявлению и психологическому сопровождению детей с  ОВЗ в МАДОУ «Цветик-семицветик» 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4149080"/>
            <a:ext cx="6656784" cy="1440160"/>
          </a:xfrm>
        </p:spPr>
        <p:txBody>
          <a:bodyPr>
            <a:normAutofit fontScale="32500" lnSpcReduction="20000"/>
          </a:bodyPr>
          <a:lstStyle/>
          <a:p>
            <a:pPr algn="r"/>
            <a:endParaRPr lang="ru-RU" dirty="0" smtClean="0"/>
          </a:p>
          <a:p>
            <a:pPr algn="r"/>
            <a:r>
              <a:rPr lang="ru-RU" sz="8000" dirty="0" smtClean="0"/>
              <a:t>Педагог-психолог </a:t>
            </a:r>
          </a:p>
          <a:p>
            <a:pPr algn="r"/>
            <a:r>
              <a:rPr lang="ru-RU" sz="8000" dirty="0" smtClean="0"/>
              <a:t> МАДОУ «Цветик-семицветик»  </a:t>
            </a:r>
          </a:p>
          <a:p>
            <a:pPr algn="r"/>
            <a:r>
              <a:rPr lang="ru-RU" sz="8000" dirty="0" smtClean="0"/>
              <a:t>Е.Д. Гончаренко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7094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"/>
          </p:nvPr>
        </p:nvSpPr>
        <p:spPr>
          <a:xfrm>
            <a:off x="457200" y="457201"/>
            <a:ext cx="8147248" cy="578011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3200" b="1" dirty="0" smtClean="0"/>
          </a:p>
          <a:p>
            <a:pPr marL="0" indent="0">
              <a:buNone/>
            </a:pPr>
            <a:r>
              <a:rPr lang="ru-RU" sz="3200" b="1" dirty="0" smtClean="0"/>
              <a:t>Выявление нарушений развития:</a:t>
            </a:r>
          </a:p>
          <a:p>
            <a:pPr lvl="0"/>
            <a:r>
              <a:rPr lang="ru-RU" sz="3200" dirty="0"/>
              <a:t>Нарушения зрения</a:t>
            </a:r>
          </a:p>
          <a:p>
            <a:pPr lvl="0"/>
            <a:r>
              <a:rPr lang="ru-RU" sz="3200" dirty="0"/>
              <a:t>Нарушения слуха</a:t>
            </a:r>
          </a:p>
          <a:p>
            <a:pPr lvl="0"/>
            <a:r>
              <a:rPr lang="ru-RU" sz="3200" dirty="0"/>
              <a:t>ЗПР</a:t>
            </a:r>
          </a:p>
          <a:p>
            <a:pPr lvl="0"/>
            <a:r>
              <a:rPr lang="ru-RU" sz="3200" dirty="0"/>
              <a:t>УО</a:t>
            </a:r>
          </a:p>
          <a:p>
            <a:pPr lvl="0"/>
            <a:r>
              <a:rPr lang="ru-RU" sz="3200" dirty="0"/>
              <a:t>ТНР</a:t>
            </a:r>
          </a:p>
          <a:p>
            <a:pPr lvl="0"/>
            <a:r>
              <a:rPr lang="ru-RU" sz="3200" dirty="0"/>
              <a:t>Расстройства поведения и общения (в том числе РАС, СДВГ)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24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476672"/>
            <a:ext cx="7704856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 </a:t>
            </a:r>
            <a:r>
              <a:rPr lang="ru-RU" sz="3600" b="1" dirty="0" smtClean="0"/>
              <a:t>Этапы работы </a:t>
            </a:r>
            <a:r>
              <a:rPr lang="ru-RU" sz="3600" b="1" dirty="0"/>
              <a:t>по раннему выявлению и психологическому сопровождению детей с  ОВЗ в МАДОУ «Цветик-семицветик» </a:t>
            </a:r>
            <a:endParaRPr lang="ru-RU" sz="3600" dirty="0"/>
          </a:p>
        </p:txBody>
      </p:sp>
      <p:sp>
        <p:nvSpPr>
          <p:cNvPr id="2" name="Объект 1"/>
          <p:cNvSpPr>
            <a:spLocks noGrp="1"/>
          </p:cNvSpPr>
          <p:nvPr>
            <p:ph sz="quarter" idx="1"/>
          </p:nvPr>
        </p:nvSpPr>
        <p:spPr>
          <a:xfrm>
            <a:off x="457200" y="2060848"/>
            <a:ext cx="6779096" cy="41113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1</a:t>
            </a:r>
            <a:r>
              <a:rPr lang="ru-RU" b="1" dirty="0" smtClean="0"/>
              <a:t>. Этап </a:t>
            </a:r>
            <a:r>
              <a:rPr lang="ru-RU" b="1" dirty="0"/>
              <a:t>(адаптационный этап в </a:t>
            </a:r>
            <a:r>
              <a:rPr lang="ru-RU" b="1" dirty="0" smtClean="0"/>
              <a:t>группе);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2.  Этап: психодиагностика и диагностика речевого </a:t>
            </a:r>
            <a:r>
              <a:rPr lang="ru-RU" b="1" dirty="0" smtClean="0"/>
              <a:t>развития;</a:t>
            </a:r>
            <a:endParaRPr lang="ru-RU" dirty="0"/>
          </a:p>
          <a:p>
            <a:pPr marL="0" lvl="0" indent="0">
              <a:buNone/>
            </a:pPr>
            <a:r>
              <a:rPr lang="ru-RU" b="1" dirty="0" smtClean="0"/>
              <a:t>3.  Этап</a:t>
            </a:r>
            <a:r>
              <a:rPr lang="ru-RU" b="1" dirty="0"/>
              <a:t>: исполнение рекомендаций ТПМПК., психологическое сопровождение детей с ОВЗ.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124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1. Этап (адаптационный этап в группе)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dirty="0"/>
              <a:t>Консультация воспитателей о возрастных особенностях детей 2-3 лет</a:t>
            </a:r>
          </a:p>
          <a:p>
            <a:pPr lvl="0"/>
            <a:r>
              <a:rPr lang="ru-RU" dirty="0"/>
              <a:t>Групповые консультации родителей детей, поступающих в ДОУ по проблемам адаптационного процесса и возрастных норм психического развития (в рамках родительских собраний).</a:t>
            </a:r>
          </a:p>
          <a:p>
            <a:pPr lvl="0"/>
            <a:r>
              <a:rPr lang="ru-RU" dirty="0"/>
              <a:t>Непосредственное участие педагога-психолога в организации адаптационного процесса, фиксация невротических проявлений детей в адаптационных листах, которые заполняются на каждого ребенка.</a:t>
            </a:r>
          </a:p>
          <a:p>
            <a:pPr lvl="0"/>
            <a:r>
              <a:rPr lang="ru-RU" dirty="0"/>
              <a:t>Проведение занятий в адаптационный период по программе А.С. </a:t>
            </a:r>
            <a:r>
              <a:rPr lang="ru-RU" dirty="0" err="1"/>
              <a:t>Роньжиной</a:t>
            </a:r>
            <a:r>
              <a:rPr lang="ru-RU" dirty="0"/>
              <a:t> в период адаптации для детей 2-3 лет.</a:t>
            </a:r>
          </a:p>
          <a:p>
            <a:pPr lvl="0"/>
            <a:r>
              <a:rPr lang="ru-RU" dirty="0"/>
              <a:t>Проведение воспитателями вводного педагогического мониторинга образовательной деятельности, для определения исходного уровня развития целевых ориентиров образовательной деятельности.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998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50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45</TotalTime>
  <Words>196</Words>
  <Application>Microsoft Office PowerPoint</Application>
  <PresentationFormat>Экран (4:3)</PresentationFormat>
  <Paragraphs>23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Обычная</vt:lpstr>
      <vt:lpstr>Алгоритм работы по раннему выявлению и психологическому сопровождению детей с  ОВЗ в МАДОУ «Цветик-семицветик»  </vt:lpstr>
      <vt:lpstr>Презентация PowerPoint</vt:lpstr>
      <vt:lpstr> Этапы работы по раннему выявлению и психологическому сопровождению детей с  ОВЗ в МАДОУ «Цветик-семицветик» </vt:lpstr>
      <vt:lpstr>1. Этап (адаптационный этап в группе)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Психолог</dc:creator>
  <cp:lastModifiedBy>user</cp:lastModifiedBy>
  <cp:revision>5</cp:revision>
  <dcterms:created xsi:type="dcterms:W3CDTF">2019-12-02T09:44:36Z</dcterms:created>
  <dcterms:modified xsi:type="dcterms:W3CDTF">2019-12-02T10:40:18Z</dcterms:modified>
</cp:coreProperties>
</file>